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73" r:id="rId3"/>
    <p:sldId id="274" r:id="rId4"/>
    <p:sldId id="256" r:id="rId5"/>
    <p:sldId id="257" r:id="rId6"/>
    <p:sldId id="258" r:id="rId7"/>
    <p:sldId id="259" r:id="rId8"/>
    <p:sldId id="260" r:id="rId9"/>
    <p:sldId id="261" r:id="rId10"/>
    <p:sldId id="282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3" d="100"/>
          <a:sy n="73" d="100"/>
        </p:scale>
        <p:origin x="54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1E68E-3A4D-39C0-9FD7-0E1690F979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ADE875-9984-1F11-0A21-D341DBF568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DB893-B3A3-CC4D-1CCE-918D61EE3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C323-A0B4-41C3-BD85-AB58944700F6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B6310-FF0D-BF32-4BD8-070C7237D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ADDB7-0A72-93D2-F0B9-3CB2D7858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3AE9-0D7C-4C08-8A4C-E7FA6EB97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53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FDD1-66C8-0D7E-A246-A02E8708E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6DA99-752F-1870-1F7A-3333E96B8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E0AB9-9D55-0519-B041-5D435A1BE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C323-A0B4-41C3-BD85-AB58944700F6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13666-2BE3-3903-6AB5-E0E1B8C92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A0EB7-6456-EEBE-6529-F8DDC6B4F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3AE9-0D7C-4C08-8A4C-E7FA6EB97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91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2F565-0706-51FC-486D-1B25FC8BA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673874-D4A4-8C02-1DD2-20B9FE32B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27ECA-F623-BF2F-5345-C419F24B8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C323-A0B4-41C3-BD85-AB58944700F6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7EE13-42B2-B53A-745F-8656C34F4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BA81A-AC82-507D-3760-F30FC00CB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3AE9-0D7C-4C08-8A4C-E7FA6EB97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133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0C0B5-F0B8-F7AC-3469-064B732AC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C139F-B6A0-D6BF-F08F-D51AA60C3E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FA8A05-0EFC-2EA2-3E27-B073BEAA3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371B71-BA37-9FE5-890F-BE8442860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C323-A0B4-41C3-BD85-AB58944700F6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396E1F-0CA1-72E3-0352-D4BFF9243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D0AA59-D71E-6A24-A917-D24405DE2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3AE9-0D7C-4C08-8A4C-E7FA6EB97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68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39424-3203-7D5B-F409-4AB4D85F5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FB87CC-00CD-3807-5897-662B86E52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46473-2DFE-3519-603B-37DAB7007D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69315F-00AC-266C-E1F5-8DC46ED074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32EABA-29D3-B767-6EB2-844D610BD7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291DDD-18ED-81FB-87D2-8B82AC938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C323-A0B4-41C3-BD85-AB58944700F6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C8F612-35BD-4F39-1CF0-BA6861038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16B1B7-7737-6DBB-FBC4-4768A381B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3AE9-0D7C-4C08-8A4C-E7FA6EB97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277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F2C7D-4737-C08D-D6A4-C10189A06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ACD04-EA5D-70AE-9C96-13FF95E8C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C323-A0B4-41C3-BD85-AB58944700F6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CB1494-C767-958B-ED53-F1345C06E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534445-9634-9D7D-A286-5872D4376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3AE9-0D7C-4C08-8A4C-E7FA6EB97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299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A51553-9253-7348-6F40-8150451C3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C323-A0B4-41C3-BD85-AB58944700F6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94CE48-E89D-788C-6657-6B19DB2DD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8B23A-8993-FFE5-E3DB-DF24B76B6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3AE9-0D7C-4C08-8A4C-E7FA6EB97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086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BED9A-0294-C690-2310-0A6741AD3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8EF88-23F8-102E-FD81-0C090AD65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10080-0DF6-8C10-69FF-CA3832512E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38DD26-CB2B-30ED-74A6-62E6EFB36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C323-A0B4-41C3-BD85-AB58944700F6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BAE5D4-13C4-145D-360C-362DCCE6C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C1390-7218-80B5-6509-6C5EB5F85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3AE9-0D7C-4C08-8A4C-E7FA6EB97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10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44FA5-A759-32A4-4BEF-5357E11AE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067E55-A991-2396-F446-D787FA94AB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8284C0-88FB-A0E2-B66E-855E46785C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94BB62-6FC6-4A2C-B839-ACF5B1051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C323-A0B4-41C3-BD85-AB58944700F6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32EC24-7B5F-E1EA-AD48-3043B66FC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39C7B-B980-27FC-F668-BF2BE1476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3AE9-0D7C-4C08-8A4C-E7FA6EB97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55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2F828-4265-67BB-6576-DD320549C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F14EFB-D480-DF3D-8AFB-844C5037C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6F950-683E-262B-12BC-F6E2DD464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C323-A0B4-41C3-BD85-AB58944700F6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850CC-6C81-6BED-9610-14F7123B6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9D2F6-E110-2020-3A2C-70735231A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3AE9-0D7C-4C08-8A4C-E7FA6EB97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578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16511F-7FDB-CF2D-7EEA-32783182ED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D617EA-58C9-8651-A666-0D61C76F5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E69C-A85D-1B83-1CCB-9B303B876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C323-A0B4-41C3-BD85-AB58944700F6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7A4C7-ECC6-C0E8-AB63-991048FA8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AFAD2-3F27-C7A7-7633-5F4C276FA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3AE9-0D7C-4C08-8A4C-E7FA6EB97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91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45F92A-D6B1-10DE-FBEB-FC0FC7796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C2A46-3F7C-D263-5F70-25BCB5EE6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A22B0-11FD-113C-4781-699522EE39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20C323-A0B4-41C3-BD85-AB58944700F6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0F6CE-14B5-9F77-40D9-9011902A73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5CA31-0C3A-45DC-FD0D-06465002A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533AE9-0D7C-4C08-8A4C-E7FA6EB97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955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DE7DF-5B06-D8F7-73F6-3FBE89F48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COVER PAGE</a:t>
            </a:r>
          </a:p>
        </p:txBody>
      </p:sp>
    </p:spTree>
    <p:extLst>
      <p:ext uri="{BB962C8B-B14F-4D97-AF65-F5344CB8AC3E}">
        <p14:creationId xmlns:p14="http://schemas.microsoft.com/office/powerpoint/2010/main" val="875145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C4A0A-5DA3-8EBE-268C-B90C9D4B6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C0F85-81D4-1C35-7036-C34662BCC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8F8F0E-CBD0-28C7-E9EE-236AEC22E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572" y="513943"/>
            <a:ext cx="8992855" cy="583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831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D8E1D-2809-B657-1C3B-02C4BA585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FA63C-A534-124F-AD37-6E97BF805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B8573B-0AEB-1146-762A-65539EAD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800" y="0"/>
            <a:ext cx="802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095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D5DC7-7F38-5556-A266-12B946CDC2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C1696-909D-7E23-D6DB-39DE350E51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F39B28-BBFE-DBA7-DC8B-589ACC904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213" y="0"/>
            <a:ext cx="92415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60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B08630-62FD-BD56-4974-54E2C795A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242" y="0"/>
            <a:ext cx="91495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722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061D0-D3E4-C710-9B77-106BC2565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C3E9F-9903-410A-EA8F-2BBBA9C1C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E298B8-089A-666F-8954-1B153CF1B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158" y="0"/>
            <a:ext cx="9303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45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E7573-2FAE-EFB1-50BC-D167181B6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BCEF2-5A7A-E5F8-66D5-D3377CF58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746EA8-887B-76AD-9234-65C7655AB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471" y="0"/>
            <a:ext cx="9155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77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89200-EFC8-A00A-A561-55B3DFD51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3FE58-BCB7-9E0E-ABA9-8695A21FD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69A53D-2F18-5FF1-9A00-57A9A4808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576" y="0"/>
            <a:ext cx="9168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411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A2400-F32F-C43D-DC7A-7EE8A4B0F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243D2-F8C8-29F0-0347-86EE23EB4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973B75-ABBD-3112-D9D2-E4612D434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622" y="0"/>
            <a:ext cx="91467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87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85395-8B5B-F924-3221-E0B6AEA71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2B27D-785F-3350-EAD5-D4587FA11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C30322-B85B-4F0A-CC5D-D16FC6A7C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749" y="0"/>
            <a:ext cx="91145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791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136DD-88F9-FC65-7A2E-30B3B7148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7AC1E-280D-A304-6A2A-EC75D16BC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FC12E-A878-7AAF-E3C5-C10CE8102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111" y="0"/>
            <a:ext cx="91017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787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67645-90B7-AB3D-46E7-010CFE042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43DB4-9E92-10BF-AC87-CD659CB8C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FC52B9-0894-7E37-B31A-570CBACA2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039" y="0"/>
            <a:ext cx="9113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9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A75B5-B295-1843-5047-D19F70953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9DD28-A4BC-5E0B-65FF-B3431D4B3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3D82C7-CA4D-36B4-3BBE-081A5984E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450" y="0"/>
            <a:ext cx="9159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284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76AE6-41A9-3083-63F4-E07782D15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E1727-86B8-3D97-D7C7-224F29489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5061A1-A4D5-462B-C79A-524CFA5D1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522" y="0"/>
            <a:ext cx="91109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224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D8626-D07C-A102-F193-D99A38E2F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EB614-FD9F-92AF-2ED0-DDA9771FA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BDC1BE-71A9-F2FD-F6DE-BBB4B7713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862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DDD3F-9021-A665-6C9D-B1615EE62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14A35-19A9-F836-AAA1-EF09ED336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72010A-4FAD-52AB-EDD2-B7680936F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016" y="0"/>
            <a:ext cx="9137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458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3FEAB-A527-5EB7-5644-9AB738B45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20858-9A08-B4F4-8B88-69DFA29E2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1F1ED9-12F7-1BDA-5087-A512EBC90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016" y="0"/>
            <a:ext cx="9137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960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A136F-7948-DA58-070C-0FA94DFD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C300C-1F27-D1F2-4C6B-E414D37A1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3C6244-95B2-D58B-847D-A77F6CF83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004" y="0"/>
            <a:ext cx="9137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94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D7EA6-C315-FF65-9479-132A50AE8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CD0FB-A671-C74D-0F99-BBF04D207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CE2EEE-38A7-B877-31B1-244689890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809" y="94784"/>
            <a:ext cx="9002381" cy="666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47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60FA9-88F0-77B1-9F84-D466D9FBF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144E6-58B8-2C31-1FB7-4BAB992B0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1342D7-550C-8C0B-D4E6-C459F712E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886" y="0"/>
            <a:ext cx="91882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307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2</Words>
  <Application>Microsoft Office PowerPoint</Application>
  <PresentationFormat>Widescreen</PresentationFormat>
  <Paragraphs>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COVER PAGE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Zhané G. Irby</dc:creator>
  <cp:lastModifiedBy>Zhané G. Irby</cp:lastModifiedBy>
  <cp:revision>1</cp:revision>
  <dcterms:created xsi:type="dcterms:W3CDTF">2026-03-03T15:09:25Z</dcterms:created>
  <dcterms:modified xsi:type="dcterms:W3CDTF">2026-03-03T17:48:46Z</dcterms:modified>
</cp:coreProperties>
</file>